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4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15EF963-C48E-4F6A-8447-1E480E268C56}" type="datetimeFigureOut">
              <a:rPr lang="en-US" smtClean="0"/>
              <a:t>9/4/2023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2E913D9-D3BB-495E-ABF6-42BDA6D2339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5EF963-C48E-4F6A-8447-1E480E268C56}" type="datetimeFigureOut">
              <a:rPr lang="en-US" smtClean="0"/>
              <a:t>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913D9-D3BB-495E-ABF6-42BDA6D233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15EF963-C48E-4F6A-8447-1E480E268C56}" type="datetimeFigureOut">
              <a:rPr lang="en-US" smtClean="0"/>
              <a:t>9/4/2023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2E913D9-D3BB-495E-ABF6-42BDA6D2339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15EF963-C48E-4F6A-8447-1E480E268C56}" type="datetimeFigureOut">
              <a:rPr lang="en-US" smtClean="0"/>
              <a:t>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2E913D9-D3BB-495E-ABF6-42BDA6D23393}"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15EF963-C48E-4F6A-8447-1E480E268C56}" type="datetimeFigureOut">
              <a:rPr lang="en-US" smtClean="0"/>
              <a:t>9/4/2023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2E913D9-D3BB-495E-ABF6-42BDA6D23393}"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15EF963-C48E-4F6A-8447-1E480E268C56}" type="datetimeFigureOut">
              <a:rPr lang="en-US" smtClean="0"/>
              <a:t>9/4/2023</a:t>
            </a:fld>
            <a:endParaRPr lang="en-US"/>
          </a:p>
        </p:txBody>
      </p:sp>
      <p:sp>
        <p:nvSpPr>
          <p:cNvPr id="10" name="Slide Number Placeholder 9"/>
          <p:cNvSpPr>
            <a:spLocks noGrp="1"/>
          </p:cNvSpPr>
          <p:nvPr>
            <p:ph type="sldNum" sz="quarter" idx="16"/>
          </p:nvPr>
        </p:nvSpPr>
        <p:spPr/>
        <p:txBody>
          <a:bodyPr rtlCol="0"/>
          <a:lstStyle/>
          <a:p>
            <a:fld id="{52E913D9-D3BB-495E-ABF6-42BDA6D23393}"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15EF963-C48E-4F6A-8447-1E480E268C56}" type="datetimeFigureOut">
              <a:rPr lang="en-US" smtClean="0"/>
              <a:t>9/4/2023</a:t>
            </a:fld>
            <a:endParaRPr lang="en-US"/>
          </a:p>
        </p:txBody>
      </p:sp>
      <p:sp>
        <p:nvSpPr>
          <p:cNvPr id="12" name="Slide Number Placeholder 11"/>
          <p:cNvSpPr>
            <a:spLocks noGrp="1"/>
          </p:cNvSpPr>
          <p:nvPr>
            <p:ph type="sldNum" sz="quarter" idx="16"/>
          </p:nvPr>
        </p:nvSpPr>
        <p:spPr/>
        <p:txBody>
          <a:bodyPr rtlCol="0"/>
          <a:lstStyle/>
          <a:p>
            <a:fld id="{52E913D9-D3BB-495E-ABF6-42BDA6D23393}"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5EF963-C48E-4F6A-8447-1E480E268C56}" type="datetimeFigureOut">
              <a:rPr lang="en-US" smtClean="0"/>
              <a:t>9/4/2023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2E913D9-D3BB-495E-ABF6-42BDA6D233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5EF963-C48E-4F6A-8447-1E480E268C56}" type="datetimeFigureOut">
              <a:rPr lang="en-US" smtClean="0"/>
              <a:t>9/4/2023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2E913D9-D3BB-495E-ABF6-42BDA6D233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5EF963-C48E-4F6A-8447-1E480E268C56}" type="datetimeFigureOut">
              <a:rPr lang="en-US" smtClean="0"/>
              <a:t>9/4/2023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2E913D9-D3BB-495E-ABF6-42BDA6D23393}"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15EF963-C48E-4F6A-8447-1E480E268C56}" type="datetimeFigureOut">
              <a:rPr lang="en-US" smtClean="0"/>
              <a:t>9/4/2023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2E913D9-D3BB-495E-ABF6-42BDA6D23393}"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15EF963-C48E-4F6A-8447-1E480E268C56}" type="datetimeFigureOut">
              <a:rPr lang="en-US" smtClean="0"/>
              <a:t>9/4/2023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2E913D9-D3BB-495E-ABF6-42BDA6D2339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flipV="1">
            <a:off x="722313" y="4797424"/>
            <a:ext cx="7772400" cy="274649"/>
          </a:xfrm>
        </p:spPr>
        <p:txBody>
          <a:bodyPr>
            <a:normAutofit fontScale="55000" lnSpcReduction="20000"/>
          </a:bodyPr>
          <a:lstStyle/>
          <a:p>
            <a:endParaRPr lang="en-US" dirty="0"/>
          </a:p>
        </p:txBody>
      </p:sp>
      <p:sp>
        <p:nvSpPr>
          <p:cNvPr id="2" name="Title 1"/>
          <p:cNvSpPr>
            <a:spLocks noGrp="1"/>
          </p:cNvSpPr>
          <p:nvPr>
            <p:ph type="title"/>
          </p:nvPr>
        </p:nvSpPr>
        <p:spPr/>
        <p:txBody>
          <a:bodyPr/>
          <a:lstStyle/>
          <a:p>
            <a:r>
              <a:rPr lang="en-US" smtClean="0"/>
              <a:t>The History of Computers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normAutofit fontScale="85000" lnSpcReduction="20000"/>
          </a:bodyPr>
          <a:lstStyle/>
          <a:p>
            <a:r>
              <a:rPr lang="en-US" dirty="0" smtClean="0"/>
              <a:t>The history of computers dates back to ancient times when humans used abacuses, slide rules, and other mechanical devices to perform calculations. The first mechanical calculator, known as the '</a:t>
            </a:r>
            <a:r>
              <a:rPr lang="en-US" dirty="0" err="1" smtClean="0"/>
              <a:t>Pascaline</a:t>
            </a:r>
            <a:r>
              <a:rPr lang="en-US" dirty="0" smtClean="0"/>
              <a:t>,' was invented by </a:t>
            </a:r>
            <a:r>
              <a:rPr lang="en-US" dirty="0" err="1" smtClean="0"/>
              <a:t>Blaise</a:t>
            </a:r>
            <a:r>
              <a:rPr lang="en-US" dirty="0" smtClean="0"/>
              <a:t> Pascal in the 17th century.</a:t>
            </a:r>
            <a:endParaRPr lang="en-US" dirty="0"/>
          </a:p>
        </p:txBody>
      </p:sp>
      <p:sp>
        <p:nvSpPr>
          <p:cNvPr id="2" name="Title 1"/>
          <p:cNvSpPr>
            <a:spLocks noGrp="1"/>
          </p:cNvSpPr>
          <p:nvPr>
            <p:ph type="title"/>
          </p:nvPr>
        </p:nvSpPr>
        <p:spPr/>
        <p:txBody>
          <a:bodyPr/>
          <a:lstStyle/>
          <a:p>
            <a:r>
              <a:rPr lang="en-US" smtClean="0"/>
              <a:t>Early Computing Devices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normAutofit fontScale="85000" lnSpcReduction="20000"/>
          </a:bodyPr>
          <a:lstStyle/>
          <a:p>
            <a:r>
              <a:rPr lang="en-US" dirty="0" smtClean="0"/>
              <a:t>The mid-20th century saw the development of the first electronic computers, such as the ENIAC and UNIVAC. These machines were massive and used vacuum tubes for computation. They marked the beginning of the modern computer era.</a:t>
            </a:r>
          </a:p>
          <a:p>
            <a:endParaRPr lang="en-US" dirty="0"/>
          </a:p>
        </p:txBody>
      </p:sp>
      <p:sp>
        <p:nvSpPr>
          <p:cNvPr id="2" name="Title 1"/>
          <p:cNvSpPr>
            <a:spLocks noGrp="1"/>
          </p:cNvSpPr>
          <p:nvPr>
            <p:ph type="title"/>
          </p:nvPr>
        </p:nvSpPr>
        <p:spPr/>
        <p:txBody>
          <a:bodyPr>
            <a:normAutofit/>
          </a:bodyPr>
          <a:lstStyle/>
          <a:p>
            <a:r>
              <a:rPr lang="en-US" smtClean="0"/>
              <a:t>The First Electronic Computers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normAutofit fontScale="92500" lnSpcReduction="10000"/>
          </a:bodyPr>
          <a:lstStyle/>
          <a:p>
            <a:r>
              <a:rPr lang="en-US" dirty="0" smtClean="0"/>
              <a:t>The 1970s and 1980s witnessed the rise of personal computers, including the Apple II and IBM PC. These affordable machines revolutionized computing, making it accessible to individuals and businesses.</a:t>
            </a:r>
          </a:p>
          <a:p>
            <a:endParaRPr lang="en-US" dirty="0"/>
          </a:p>
        </p:txBody>
      </p:sp>
      <p:sp>
        <p:nvSpPr>
          <p:cNvPr id="2" name="Title 1"/>
          <p:cNvSpPr>
            <a:spLocks noGrp="1"/>
          </p:cNvSpPr>
          <p:nvPr>
            <p:ph type="title"/>
          </p:nvPr>
        </p:nvSpPr>
        <p:spPr/>
        <p:txBody>
          <a:bodyPr>
            <a:normAutofit fontScale="90000"/>
          </a:bodyPr>
          <a:lstStyle/>
          <a:p>
            <a:r>
              <a:rPr lang="en-US" smtClean="0"/>
              <a:t>The Personal Computer Revolution</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normAutofit fontScale="85000" lnSpcReduction="10000"/>
          </a:bodyPr>
          <a:lstStyle/>
          <a:p>
            <a:r>
              <a:rPr lang="en-US" dirty="0" smtClean="0"/>
              <a:t>Today, computing has evolved dramatically, with the advent of </a:t>
            </a:r>
            <a:r>
              <a:rPr lang="en-US" dirty="0" err="1" smtClean="0"/>
              <a:t>smartphones</a:t>
            </a:r>
            <a:r>
              <a:rPr lang="en-US" dirty="0" smtClean="0"/>
              <a:t>, tablets, cloud computing, and artificial intelligence. The future promises even more exciting developments in the world of computers.</a:t>
            </a:r>
          </a:p>
          <a:p>
            <a:endParaRPr lang="en-US" dirty="0"/>
          </a:p>
        </p:txBody>
      </p:sp>
      <p:sp>
        <p:nvSpPr>
          <p:cNvPr id="2" name="Title 1"/>
          <p:cNvSpPr>
            <a:spLocks noGrp="1"/>
          </p:cNvSpPr>
          <p:nvPr>
            <p:ph type="title"/>
          </p:nvPr>
        </p:nvSpPr>
        <p:spPr/>
        <p:txBody>
          <a:bodyPr>
            <a:normAutofit/>
          </a:bodyPr>
          <a:lstStyle/>
          <a:p>
            <a:r>
              <a:rPr lang="en-US" smtClean="0"/>
              <a:t>Modern Computing and Beyond</a:t>
            </a:r>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TotalTime>
  <Words>172</Words>
  <Application>Microsoft Office PowerPoint</Application>
  <PresentationFormat>On-screen Show (4:3)</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Median</vt:lpstr>
      <vt:lpstr>The History of Computers</vt:lpstr>
      <vt:lpstr>Early Computing Devices</vt:lpstr>
      <vt:lpstr>The First Electronic Computers</vt:lpstr>
      <vt:lpstr>The Personal Computer Revolution</vt:lpstr>
      <vt:lpstr>Modern Computing and Beyond</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History of Computers</dc:title>
  <dc:creator>Admin</dc:creator>
  <cp:lastModifiedBy>Admin</cp:lastModifiedBy>
  <cp:revision>2</cp:revision>
  <dcterms:created xsi:type="dcterms:W3CDTF">2023-09-04T08:45:58Z</dcterms:created>
  <dcterms:modified xsi:type="dcterms:W3CDTF">2023-09-04T08:48:56Z</dcterms:modified>
</cp:coreProperties>
</file>